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2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D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7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93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88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00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84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56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75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03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43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C740-E1D5-4C37-B09D-D912E6EC925C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5505-988A-4362-B444-567D8E764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辺形 8"/>
          <p:cNvSpPr/>
          <p:nvPr/>
        </p:nvSpPr>
        <p:spPr>
          <a:xfrm>
            <a:off x="1589714" y="4829341"/>
            <a:ext cx="4932000" cy="95576"/>
          </a:xfrm>
          <a:prstGeom prst="parallelogram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6858000" cy="4572000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90763" y="302193"/>
            <a:ext cx="6276474" cy="4025108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0763" y="715288"/>
            <a:ext cx="6363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芦北地方新規就農バスツアー</a:t>
            </a:r>
            <a:r>
              <a:rPr kumimoji="1" lang="en-US" altLang="ja-JP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果樹</a:t>
            </a:r>
            <a:r>
              <a:rPr kumimoji="1" lang="en-US" altLang="ja-JP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4296" y="2624510"/>
            <a:ext cx="636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kumimoji="1" lang="ja-JP" alt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kumimoji="1" lang="ja-JP" alt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ja-JP" alt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１２</a:t>
            </a:r>
            <a:r>
              <a:rPr kumimoji="1" lang="ja-JP" alt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ja-JP" alt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１１</a:t>
            </a:r>
            <a:r>
              <a:rPr kumimoji="1" lang="ja-JP" alt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endParaRPr kumimoji="1" lang="ja-JP" alt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355934" y="3290044"/>
            <a:ext cx="6146132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0" y="8795093"/>
            <a:ext cx="6858000" cy="111090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42806" y="8831427"/>
            <a:ext cx="2906456" cy="326691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お問い合わせ・お申込み先</a:t>
            </a:r>
            <a:endParaRPr kumimoji="1" lang="ja-JP" altLang="en-US" sz="16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694958" y="7051543"/>
            <a:ext cx="1324276" cy="37103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募集人数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2806" y="7945506"/>
            <a:ext cx="1324276" cy="37103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集合場所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2806" y="7058213"/>
            <a:ext cx="1324276" cy="37103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参加費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676148" y="7942196"/>
            <a:ext cx="1324276" cy="37103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申込方法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5726430" y="2675052"/>
            <a:ext cx="570638" cy="582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67082" y="7051543"/>
            <a:ext cx="2120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無料</a:t>
            </a:r>
            <a:endParaRPr kumimoji="1" lang="en-US" altLang="ja-JP" sz="2800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昼食代は各自負担</a:t>
            </a:r>
            <a:r>
              <a:rPr kumimoji="1"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00424" y="7058667"/>
            <a:ext cx="1850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１０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</a:t>
            </a:r>
            <a:endParaRPr kumimoji="1" lang="en-US" altLang="ja-JP" sz="2000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先着順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67082" y="7940691"/>
            <a:ext cx="205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①熊本駅</a:t>
            </a:r>
            <a:endParaRPr kumimoji="1" lang="en-US" altLang="ja-JP" sz="1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②熊本県庁</a:t>
            </a:r>
            <a:endParaRPr kumimoji="1" lang="en-US" altLang="ja-JP" sz="1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③道の駅　でこぽん</a:t>
            </a:r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0424" y="7942786"/>
            <a:ext cx="16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endParaRPr kumimoji="1" lang="en-US" altLang="ja-JP" sz="1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電話</a:t>
            </a:r>
            <a:endParaRPr kumimoji="1" lang="en-US" altLang="ja-JP" sz="1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郵送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1589714" y="3417173"/>
            <a:ext cx="3415270" cy="343669"/>
            <a:chOff x="1101127" y="4195710"/>
            <a:chExt cx="3415270" cy="343669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609738" y="4200825"/>
              <a:ext cx="2906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bg1"/>
                  </a:solidFill>
                </a:rPr>
                <a:t>芦北地方農業振興協議会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01127" y="4195710"/>
              <a:ext cx="773393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bg1"/>
                  </a:solidFill>
                </a:rPr>
                <a:t>主催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55934" y="282055"/>
            <a:ext cx="364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kumimoji="1" lang="ja-JP" alt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kumimoji="1" lang="ja-JP" alt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</a:t>
            </a:r>
            <a:endParaRPr kumimoji="1" lang="ja-JP" altLang="en-US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592890" y="3886857"/>
            <a:ext cx="3672219" cy="344691"/>
            <a:chOff x="1101127" y="4195710"/>
            <a:chExt cx="3672219" cy="344691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1866687" y="4201847"/>
              <a:ext cx="2906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bg1"/>
                  </a:solidFill>
                </a:rPr>
                <a:t>熊本県新規就農支援センター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101127" y="4195710"/>
              <a:ext cx="773393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chemeClr val="bg1"/>
                  </a:solidFill>
                </a:rPr>
                <a:t>協力</a:t>
              </a:r>
              <a:endParaRPr kumimoji="1" lang="en-US" altLang="ja-JP" sz="16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9927" y="5009878"/>
            <a:ext cx="6808743" cy="1919114"/>
            <a:chOff x="29927" y="5061394"/>
            <a:chExt cx="6808743" cy="191911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27" y="5066374"/>
              <a:ext cx="3626419" cy="1914134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6670" y="5061394"/>
              <a:ext cx="3162000" cy="1914134"/>
            </a:xfrm>
            <a:prstGeom prst="rect">
              <a:avLst/>
            </a:prstGeom>
          </p:spPr>
        </p:pic>
      </p:grpSp>
      <p:sp>
        <p:nvSpPr>
          <p:cNvPr id="37" name="角丸四角形 36"/>
          <p:cNvSpPr/>
          <p:nvPr/>
        </p:nvSpPr>
        <p:spPr>
          <a:xfrm>
            <a:off x="29927" y="4617909"/>
            <a:ext cx="1517580" cy="37103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ツアー内容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-1" y="8892754"/>
            <a:ext cx="7010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游ゴシック" panose="020B0400000000000000" pitchFamily="50" charset="-128"/>
              </a:rPr>
              <a:t>　</a:t>
            </a:r>
            <a:r>
              <a:rPr kumimoji="1" lang="ja-JP" altLang="en-US" sz="1600" dirty="0" smtClean="0">
                <a:latin typeface="游ゴシック" panose="020B0400000000000000" pitchFamily="50" charset="-128"/>
              </a:rPr>
              <a:t>　　　</a:t>
            </a:r>
            <a:endParaRPr kumimoji="1" lang="en-US" altLang="ja-JP" sz="1600" dirty="0" smtClean="0">
              <a:latin typeface="游ゴシック" panose="020B0400000000000000" pitchFamily="50" charset="-128"/>
            </a:endParaRPr>
          </a:p>
          <a:p>
            <a:r>
              <a:rPr kumimoji="1" lang="ja-JP" altLang="en-US" sz="1600" dirty="0" smtClean="0">
                <a:latin typeface="游ゴシック" panose="020B0400000000000000" pitchFamily="50" charset="-128"/>
              </a:rPr>
              <a:t>　芦北</a:t>
            </a:r>
            <a:r>
              <a:rPr kumimoji="1" lang="ja-JP" altLang="en-US" sz="1600" dirty="0">
                <a:latin typeface="游ゴシック" panose="020B0400000000000000" pitchFamily="50" charset="-128"/>
              </a:rPr>
              <a:t>地方農業振興協</a:t>
            </a:r>
            <a:r>
              <a:rPr kumimoji="1" lang="ja-JP" altLang="en-US" sz="1600" dirty="0" smtClean="0">
                <a:latin typeface="游ゴシック" panose="020B0400000000000000" pitchFamily="50" charset="-128"/>
              </a:rPr>
              <a:t>議会（熊本県芦北</a:t>
            </a:r>
            <a:r>
              <a:rPr kumimoji="1" lang="ja-JP" altLang="en-US" sz="1600" dirty="0">
                <a:latin typeface="游ゴシック" panose="020B0400000000000000" pitchFamily="50" charset="-128"/>
              </a:rPr>
              <a:t>地域振興局農業普及・振興課内）</a:t>
            </a:r>
            <a:endParaRPr kumimoji="1" lang="en-US" altLang="ja-JP" sz="1600" dirty="0">
              <a:latin typeface="游ゴシック" panose="020B0400000000000000" pitchFamily="50" charset="-128"/>
            </a:endParaRPr>
          </a:p>
          <a:p>
            <a:r>
              <a:rPr kumimoji="1" lang="ja-JP" altLang="en-US" sz="1600" dirty="0">
                <a:latin typeface="游ゴシック" panose="020B0400000000000000" pitchFamily="50" charset="-128"/>
              </a:rPr>
              <a:t>　〒８６９－５４６１　熊本県葦北郡芦北町芦北２６７０</a:t>
            </a:r>
            <a:endParaRPr kumimoji="1" lang="en-US" altLang="ja-JP" sz="1600" dirty="0">
              <a:latin typeface="游ゴシック" panose="020B0400000000000000" pitchFamily="50" charset="-128"/>
            </a:endParaRPr>
          </a:p>
          <a:p>
            <a:r>
              <a:rPr kumimoji="1" lang="ja-JP" altLang="en-US" sz="1600" dirty="0">
                <a:latin typeface="游ゴシック" panose="020B0400000000000000" pitchFamily="50" charset="-128"/>
              </a:rPr>
              <a:t>　</a:t>
            </a:r>
            <a:r>
              <a:rPr kumimoji="1" lang="en-US" altLang="ja-JP" sz="1600" dirty="0">
                <a:latin typeface="游ゴシック" panose="020B0400000000000000" pitchFamily="50" charset="-128"/>
              </a:rPr>
              <a:t>TEL</a:t>
            </a:r>
            <a:r>
              <a:rPr kumimoji="1" lang="ja-JP" altLang="en-US" sz="1600" dirty="0">
                <a:latin typeface="游ゴシック" panose="020B0400000000000000" pitchFamily="50" charset="-128"/>
              </a:rPr>
              <a:t>：０９６６－８２－５１９４　　</a:t>
            </a:r>
            <a:r>
              <a:rPr kumimoji="1" lang="en-US" altLang="ja-JP" sz="1600" dirty="0">
                <a:latin typeface="游ゴシック" panose="020B0400000000000000" pitchFamily="50" charset="-128"/>
              </a:rPr>
              <a:t>FAX</a:t>
            </a:r>
            <a:r>
              <a:rPr kumimoji="1" lang="ja-JP" altLang="en-US" sz="1600" dirty="0">
                <a:latin typeface="游ゴシック" panose="020B0400000000000000" pitchFamily="50" charset="-128"/>
              </a:rPr>
              <a:t>：０９６６－８２－２３７３</a:t>
            </a:r>
            <a:endParaRPr kumimoji="1" lang="en-US" altLang="ja-JP" sz="1600" dirty="0">
              <a:latin typeface="游ゴシック" panose="020B04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573214" y="4636200"/>
            <a:ext cx="5277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就農に向けてカンキツ産地の見学をしてみませんか？</a:t>
            </a:r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806" y="7058213"/>
            <a:ext cx="3498788" cy="7698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2806" y="7939934"/>
            <a:ext cx="3498788" cy="7698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694958" y="7058212"/>
            <a:ext cx="3113190" cy="7698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676148" y="7947404"/>
            <a:ext cx="3132000" cy="7698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3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1124912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7148" y="47694"/>
            <a:ext cx="6363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令和３年度　芦北地方新規就農</a:t>
            </a:r>
            <a:endParaRPr kumimoji="1" lang="en-US" altLang="ja-JP" sz="32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バスツアー参加申込書</a:t>
            </a:r>
            <a:endParaRPr kumimoji="1" lang="ja-JP" altLang="en-US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099" y="2629150"/>
            <a:ext cx="660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・電話・郵送でお申し込みください。（電話の際は下記内容をお伝えください）</a:t>
            </a:r>
            <a:endParaRPr kumimoji="1" lang="en-US" altLang="ja-JP" sz="12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098" y="1217324"/>
            <a:ext cx="66018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游ゴシック" panose="020B0400000000000000" pitchFamily="50" charset="-128"/>
              </a:rPr>
              <a:t>————————————</a:t>
            </a:r>
            <a:r>
              <a:rPr kumimoji="1" lang="ja-JP" altLang="en-US" sz="1400" dirty="0" smtClean="0">
                <a:latin typeface="游ゴシック" panose="020B0400000000000000" pitchFamily="50" charset="-128"/>
              </a:rPr>
              <a:t>お問い合わせ・お申込み先</a:t>
            </a:r>
            <a:r>
              <a:rPr kumimoji="1" lang="en-US" altLang="ja-JP" sz="1400" dirty="0" smtClean="0">
                <a:latin typeface="游ゴシック" panose="020B0400000000000000" pitchFamily="50" charset="-128"/>
              </a:rPr>
              <a:t>————————————</a:t>
            </a:r>
            <a:endParaRPr kumimoji="1" lang="en-US" altLang="ja-JP" sz="1400" dirty="0">
              <a:latin typeface="游ゴシック" panose="020B0400000000000000" pitchFamily="50" charset="-128"/>
            </a:endParaRPr>
          </a:p>
          <a:p>
            <a:r>
              <a:rPr kumimoji="1" lang="ja-JP" altLang="en-US" dirty="0" smtClean="0">
                <a:latin typeface="游ゴシック" panose="020B0400000000000000" pitchFamily="50" charset="-128"/>
              </a:rPr>
              <a:t>　芦北</a:t>
            </a:r>
            <a:r>
              <a:rPr kumimoji="1" lang="ja-JP" altLang="en-US" dirty="0">
                <a:latin typeface="游ゴシック" panose="020B0400000000000000" pitchFamily="50" charset="-128"/>
              </a:rPr>
              <a:t>地方農業振興協</a:t>
            </a:r>
            <a:r>
              <a:rPr kumimoji="1" lang="ja-JP" altLang="en-US" dirty="0" smtClean="0">
                <a:latin typeface="游ゴシック" panose="020B0400000000000000" pitchFamily="50" charset="-128"/>
              </a:rPr>
              <a:t>議会</a:t>
            </a:r>
            <a:endParaRPr kumimoji="1" lang="en-US" altLang="ja-JP" dirty="0" smtClean="0">
              <a:latin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</a:rPr>
              <a:t>　（</a:t>
            </a:r>
            <a:r>
              <a:rPr kumimoji="1" lang="ja-JP" altLang="en-US" sz="1400" dirty="0">
                <a:latin typeface="游ゴシック" panose="020B0400000000000000" pitchFamily="50" charset="-128"/>
              </a:rPr>
              <a:t>熊本県県南広域本部芦北地域振興局農業普及・振興課内）</a:t>
            </a:r>
            <a:endParaRPr kumimoji="1" lang="en-US" altLang="ja-JP" sz="1400" dirty="0">
              <a:latin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〒８６９－５４６１　熊本県葦北郡芦北町芦北２６７０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０９６６－８２－５１９４　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：０９６６－８２－２３７３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85" y="9176028"/>
            <a:ext cx="6803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＜個人情報の取扱い＞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本申込書でお預かりした個人情報については、令和３年度「芦北地方新規就農バスツアー」以外の目的では使用しません。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61022"/>
              </p:ext>
            </p:extLst>
          </p:nvPr>
        </p:nvGraphicFramePr>
        <p:xfrm>
          <a:off x="128098" y="2906149"/>
          <a:ext cx="6601802" cy="3656983"/>
        </p:xfrm>
        <a:graphic>
          <a:graphicData uri="http://schemas.openxmlformats.org/drawingml/2006/table">
            <a:tbl>
              <a:tblPr/>
              <a:tblGrid>
                <a:gridCol w="1430326">
                  <a:extLst>
                    <a:ext uri="{9D8B030D-6E8A-4147-A177-3AD203B41FA5}">
                      <a16:colId xmlns:a16="http://schemas.microsoft.com/office/drawing/2014/main" val="3159998240"/>
                    </a:ext>
                  </a:extLst>
                </a:gridCol>
                <a:gridCol w="2387723">
                  <a:extLst>
                    <a:ext uri="{9D8B030D-6E8A-4147-A177-3AD203B41FA5}">
                      <a16:colId xmlns:a16="http://schemas.microsoft.com/office/drawing/2014/main" val="2715843849"/>
                    </a:ext>
                  </a:extLst>
                </a:gridCol>
                <a:gridCol w="830512">
                  <a:extLst>
                    <a:ext uri="{9D8B030D-6E8A-4147-A177-3AD203B41FA5}">
                      <a16:colId xmlns:a16="http://schemas.microsoft.com/office/drawing/2014/main" val="1814690712"/>
                    </a:ext>
                  </a:extLst>
                </a:gridCol>
                <a:gridCol w="1953241">
                  <a:extLst>
                    <a:ext uri="{9D8B030D-6E8A-4147-A177-3AD203B41FA5}">
                      <a16:colId xmlns:a16="http://schemas.microsoft.com/office/drawing/2014/main" val="2287602081"/>
                    </a:ext>
                  </a:extLst>
                </a:gridCol>
              </a:tblGrid>
              <a:tr h="64383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ふりがな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　　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生年月日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年　　月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日生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/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　　　歳）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89607"/>
                  </a:ext>
                </a:extLst>
              </a:tr>
              <a:tr h="5150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7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〒</a:t>
                      </a:r>
                      <a:b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21669"/>
                  </a:ext>
                </a:extLst>
              </a:tr>
              <a:tr h="5150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7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25266"/>
                  </a:ext>
                </a:extLst>
              </a:tr>
              <a:tr h="5150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7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51569"/>
                  </a:ext>
                </a:extLst>
              </a:tr>
              <a:tr h="5150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集合・解散場所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7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熊本駅　・　熊本県庁　・　道の駅で</a:t>
                      </a:r>
                      <a:r>
                        <a:rPr lang="ja-JP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こ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ぽん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432456"/>
                  </a:ext>
                </a:extLst>
              </a:tr>
              <a:tr h="95287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7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662994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28098" y="1217324"/>
            <a:ext cx="6601802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28099" y="6695561"/>
            <a:ext cx="3374955" cy="237128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47147" y="6794217"/>
            <a:ext cx="3165754" cy="37103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当日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の持ち物</a:t>
            </a:r>
            <a:endParaRPr kumimoji="1" lang="ja-JP" altLang="en-US" sz="16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699" y="7257980"/>
            <a:ext cx="327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○筆記用具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○昼食代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福田農場にてお昼休憩をとります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○雨具（雨天の場合のみ）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○動きやすい服装、運動靴等でお越し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ください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622103" y="7358695"/>
            <a:ext cx="3107798" cy="170815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733142" y="7473367"/>
            <a:ext cx="2885719" cy="37103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留意事項</a:t>
            </a:r>
            <a:endParaRPr kumimoji="1" lang="ja-JP" altLang="en-US" sz="16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33142" y="7935088"/>
            <a:ext cx="2885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○体調が優れない場合は、出席を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お控えください。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○飛沫分散防止のため、マスクの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着用をお願いします。</a:t>
            </a:r>
            <a:endParaRPr kumimoji="1"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22102" y="6695561"/>
            <a:ext cx="3107798" cy="584775"/>
          </a:xfrm>
          <a:prstGeom prst="rect">
            <a:avLst/>
          </a:prstGeom>
          <a:noFill/>
          <a:ln w="6032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</a:rPr>
              <a:t>申込締切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</a:rPr>
              <a:t>12/1(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水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)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必着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47" y="1475257"/>
            <a:ext cx="789335" cy="801355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V="1">
            <a:off x="1972143" y="9322419"/>
            <a:ext cx="4896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-13067" y="9322419"/>
            <a:ext cx="144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3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167</Words>
  <Application>Microsoft Office PowerPoint</Application>
  <PresentationFormat>A4 210 x 297 mm</PresentationFormat>
  <Paragraphs>71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kumamoto</dc:creator>
  <cp:lastModifiedBy>kumamoto</cp:lastModifiedBy>
  <cp:revision>44</cp:revision>
  <cp:lastPrinted>2021-11-09T03:00:43Z</cp:lastPrinted>
  <dcterms:created xsi:type="dcterms:W3CDTF">2021-10-13T07:07:37Z</dcterms:created>
  <dcterms:modified xsi:type="dcterms:W3CDTF">2021-11-09T03:03:11Z</dcterms:modified>
</cp:coreProperties>
</file>