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6D44A-9E3C-6868-E0B1-8536ABFD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556465-E807-5FAE-4835-541C3FAE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5ACD09-2135-78D9-0B21-689B0D72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2434F3-DBDD-B001-B269-E4CA5DE2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80ADD-2290-CDD9-3F1D-EB4C9F9B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DFE52-049E-81C0-F326-7EB20B5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D4C47-F0C9-E0F0-7E8F-E8768426C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A88F1-E472-1A28-6D79-73E359A9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52C4D2-3787-B3EE-616A-82D822E2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523EC9-20D7-E44A-39E5-C0964A5F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9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547F08-F6E0-47B5-22E2-C85A8B65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78CE4E-CC0B-24DA-3F7C-D1E5E4A8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1C188A-8ECA-F1FD-0747-61A5C492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64DA29-947B-702A-629E-C79B73AB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44C8E-79A2-5F36-CC54-C9535F16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A39F9-AC94-B965-B941-A46313E0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729CF-0F7E-4832-9D40-5391B301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5396E1-1FDE-B29F-2B3B-9B833D54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A6007F-8693-A51C-AF95-CA246D27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7DE075-A02D-9AC6-F16B-93A30E4D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17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7B54C-4935-A31A-32F8-0EEA10BC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04AB16-BF4D-B621-DD2E-1B24C834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4501-7191-AF0C-71CB-43BF3A1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F45399-9A39-7079-985B-58F46CFB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B275F-794C-1E7B-B116-B34122EB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C5548-0E7B-56BF-0E1C-AD4BCD87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47D52-3E1B-C3E7-FE11-E46172C6A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6DCA1A-E92B-0927-F06F-3F8F793D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BB0624-D3F3-70D5-BC4D-314A53A3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CDF5C-E95F-291B-40FC-FFE463AE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44AA34-0AF6-D26B-A2DF-D2DDDE68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4AA9A-FD9D-ECC9-4680-F3D8EC5B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643445-93ED-5427-0170-B10FA4936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2B046F-F965-D19C-73A7-FA4762245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9A8D55-EFDD-B52A-715A-5E4B01903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F59ED57-BB3E-35C1-DEFC-894ED78E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334383-CAE8-DEAF-4CEB-699E6152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F15F55-74C6-D257-75A9-3495D57B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464733-EF36-29DC-CAC1-9518FE17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AB4D08-16D5-8973-C65D-806CDFE5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9C8749-7583-E447-6DA8-21CE2C8A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25840F-E9E8-5119-1C44-48C99FB9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84E82B-7079-67A2-9EA0-017BD7A2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7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A3A5C5-9F74-F7DB-7E32-0F3F40E3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5E0A14-0901-AEF6-5424-853878C5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3E2462-5D04-20B2-0FD1-796004B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435ED-762A-CB1D-829D-57D83B46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FDC1F-3379-1680-69A2-EA1E2660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F1A866-B37F-DBF4-8DFD-2FDE7B76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0FB58-1BCC-0B06-380C-F4FDC09D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3B79A2-E881-C2C7-CCF5-30F92FDF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C677BB-7C4D-F3F9-705A-6D535864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A64A4-CB5E-4141-6456-543CAC90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D24237-4756-F56A-DAB1-D92EB0202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E549FA-3B89-56CA-1088-52C964093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1FDD29-6099-DD90-188A-1448BFFA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F45713-FA7E-EF69-85EC-CE96234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B8C4CF-7D30-3FCE-96C9-D55CDA30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8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1236CF-C531-2C38-0194-3FD7197F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C344C0-2A6C-B6D7-D8A8-E600500D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088AF-1C4F-CC23-1523-385320A6A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FFCD-7050-409B-AB67-44A23E0C1E16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1BA489-5366-3AF2-201A-38DBFA1D9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2E89F8-BE9D-DD3F-6C58-96A9FFD5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34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FFC9219-A49F-2079-64D7-AFAC347A6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280" y="3439010"/>
            <a:ext cx="5967888" cy="34146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F90F70-CD79-2E4C-4B85-C06E6C2A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94" y="0"/>
            <a:ext cx="5931101" cy="334146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DF99654-F77F-E80C-B3A8-48E4BCC718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C17D56-3F47-0B5E-408B-20C9661E9E1E}"/>
              </a:ext>
            </a:extLst>
          </p:cNvPr>
          <p:cNvSpPr/>
          <p:nvPr/>
        </p:nvSpPr>
        <p:spPr>
          <a:xfrm rot="21065943">
            <a:off x="6815330" y="97034"/>
            <a:ext cx="5848186" cy="6307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スマホ・パソコン・タブレット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05B97D2-8152-B374-4D92-A4D25D561EA6}"/>
              </a:ext>
            </a:extLst>
          </p:cNvPr>
          <p:cNvSpPr/>
          <p:nvPr/>
        </p:nvSpPr>
        <p:spPr>
          <a:xfrm rot="21065943">
            <a:off x="6964042" y="870956"/>
            <a:ext cx="5550763" cy="6307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電話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A65F8A-A82E-A160-D3B9-D23401651586}"/>
              </a:ext>
            </a:extLst>
          </p:cNvPr>
          <p:cNvSpPr/>
          <p:nvPr/>
        </p:nvSpPr>
        <p:spPr>
          <a:xfrm rot="21065943">
            <a:off x="7069614" y="1613230"/>
            <a:ext cx="5592361" cy="6307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ご自宅から参加可能！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227FEB-32AA-27FC-5F33-232EDF4659D3}"/>
              </a:ext>
            </a:extLst>
          </p:cNvPr>
          <p:cNvSpPr txBox="1"/>
          <p:nvPr/>
        </p:nvSpPr>
        <p:spPr>
          <a:xfrm>
            <a:off x="2758777" y="3524118"/>
            <a:ext cx="4339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After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endParaRPr kumimoji="1" lang="ja-JP" altLang="en-US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268EEE-9FEF-7E8C-210F-644C9A8E62E9}"/>
              </a:ext>
            </a:extLst>
          </p:cNvPr>
          <p:cNvSpPr txBox="1"/>
          <p:nvPr/>
        </p:nvSpPr>
        <p:spPr>
          <a:xfrm>
            <a:off x="5291416" y="3596940"/>
            <a:ext cx="537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個別就農相談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7080452-9D83-62FE-EEF3-10EB0B04C1BE}"/>
              </a:ext>
            </a:extLst>
          </p:cNvPr>
          <p:cNvCxnSpPr>
            <a:cxnSpLocks/>
          </p:cNvCxnSpPr>
          <p:nvPr/>
        </p:nvCxnSpPr>
        <p:spPr>
          <a:xfrm>
            <a:off x="2565807" y="4384026"/>
            <a:ext cx="6681200" cy="25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2B10BF-A222-049F-63AF-41A32C3B02FE}"/>
              </a:ext>
            </a:extLst>
          </p:cNvPr>
          <p:cNvSpPr txBox="1"/>
          <p:nvPr/>
        </p:nvSpPr>
        <p:spPr>
          <a:xfrm>
            <a:off x="8966792" y="2328653"/>
            <a:ext cx="3920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受付中</a:t>
            </a:r>
            <a:r>
              <a:rPr lang="en-US" altLang="ja-JP" sz="4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en-US" altLang="ja-JP" sz="4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8D0ABD-4736-1498-AC70-A9C57B960188}"/>
              </a:ext>
            </a:extLst>
          </p:cNvPr>
          <p:cNvSpPr txBox="1"/>
          <p:nvPr/>
        </p:nvSpPr>
        <p:spPr>
          <a:xfrm>
            <a:off x="4633153" y="6290398"/>
            <a:ext cx="546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高知県新規就農相談センター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F462823-BDF2-C3C9-2FD4-6DA488782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81" y="5961209"/>
            <a:ext cx="810838" cy="810838"/>
          </a:xfrm>
          <a:prstGeom prst="rect">
            <a:avLst/>
          </a:prstGeom>
        </p:spPr>
      </p:pic>
      <p:sp>
        <p:nvSpPr>
          <p:cNvPr id="20" name="字幕 2">
            <a:extLst>
              <a:ext uri="{FF2B5EF4-FFF2-40B4-BE49-F238E27FC236}">
                <a16:creationId xmlns:a16="http://schemas.microsoft.com/office/drawing/2014/main" id="{35DEF065-D944-27F6-37B3-4746DC739AB2}"/>
              </a:ext>
            </a:extLst>
          </p:cNvPr>
          <p:cNvSpPr txBox="1">
            <a:spLocks/>
          </p:cNvSpPr>
          <p:nvPr/>
        </p:nvSpPr>
        <p:spPr>
          <a:xfrm>
            <a:off x="4736904" y="4425915"/>
            <a:ext cx="5379204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17:00</a:t>
            </a:r>
            <a:r>
              <a:rPr lang="ja-JP" altLang="en-US" sz="4000" b="1" dirty="0">
                <a:solidFill>
                  <a:srgbClr val="FF0000"/>
                </a:solidFill>
              </a:rPr>
              <a:t>～</a:t>
            </a:r>
            <a:r>
              <a:rPr lang="en-US" altLang="ja-JP" sz="4000" b="1" dirty="0">
                <a:solidFill>
                  <a:srgbClr val="FF0000"/>
                </a:solidFill>
              </a:rPr>
              <a:t>20:00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B85593-B5D1-C9DE-FF76-638408308C61}"/>
              </a:ext>
            </a:extLst>
          </p:cNvPr>
          <p:cNvSpPr txBox="1"/>
          <p:nvPr/>
        </p:nvSpPr>
        <p:spPr>
          <a:xfrm>
            <a:off x="2707019" y="4321899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４月５日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95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D71E3E4-86A3-F396-782F-D1E43F26F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6889" y="1441758"/>
            <a:ext cx="12223101" cy="43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A1B45F-8EA3-3F6D-D4C8-FC90CBBC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EDBD001-0476-6CED-B6C5-D029BDB4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573" y="1825625"/>
            <a:ext cx="9282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</Words>
  <Application>Microsoft Office PowerPoint</Application>
  <PresentationFormat>ワイド画面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隆昭 水田</dc:creator>
  <cp:lastModifiedBy>隆昭 水田</cp:lastModifiedBy>
  <cp:revision>12</cp:revision>
  <cp:lastPrinted>2024-03-12T02:03:15Z</cp:lastPrinted>
  <dcterms:created xsi:type="dcterms:W3CDTF">2024-03-12T01:12:11Z</dcterms:created>
  <dcterms:modified xsi:type="dcterms:W3CDTF">2024-03-12T08:08:10Z</dcterms:modified>
</cp:coreProperties>
</file>