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7AC50-5537-3508-A9E2-10A79899E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6DA2712-9AE2-9083-0638-44EB4C274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83C0BC-328D-9366-3BAB-E6D5A8F5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0887C2-7C6C-CE7C-1715-6C94303C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12763F-E4C7-9EEF-A5F8-4FE0F06C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02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0B89F-1CDD-BB13-48E9-0512D4CC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14515A-C4B3-7C5F-3154-5ACC867A0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773668-B552-CFDD-E40E-01C216A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029D69-4E5F-D7EA-B4D0-8374E667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0A09AF-9116-EA98-836D-D9875E72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803792D-135E-D48A-9CDF-7C1C7506A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CC8DE8-7745-85C7-C51B-46927A637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59C0E9-99A8-2A00-431A-F688FDB1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84ABF8-7A62-8E5C-A6F5-AC4E61691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2DAB55-0D33-32F6-9CFF-438271A65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17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20D835-2FD9-E011-B997-3B4E1314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DB6088-87CF-818C-DBE1-FC3FB770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7831E4-F583-06BC-3686-7989A800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18AA2C-7E94-233D-00BE-57ACA05D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6E0224-3F94-5062-5CA7-4CA3EB4D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10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1D36F4-73A9-85F6-3463-0EEF5F58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8DECAA-30A9-4AD2-4612-4EA563DC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02F2CF-310B-816D-600A-07EE9AC1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E7DE6D-341E-33CC-05AF-5BA4386F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7DF3F1-31FF-E928-8507-1E850D98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8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6DA3BC-8B27-9CBB-1841-163A5723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66D057-6056-6EAE-2C7C-1105362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67585-B3AC-FF29-6F70-9DB58B564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4D8EBB8-89E6-329F-70FF-3DD6EBC2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F2777B-3F64-0EF7-DF6A-7E98CFE5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380FF4-5BA2-08D4-2101-81669B42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17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46E18C-68CF-3884-FC11-34118FBE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9D3046-17DB-F517-29C4-AE02B1B37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0CD9CF-E591-9C89-0A1A-25C4A0623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6DC7C1C-CF34-F20C-0CCA-88485CBB2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39AEA0-3CA5-F370-8960-66E7B6AC9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9438899-8BAB-FC6E-3140-5409B1828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161BD21-0F86-19BA-99A6-05DB89C0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FA0458-08CA-6897-EAA7-CDC52924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93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AAC8AC-45A1-34EC-8C55-8F507C49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B5C719-5902-5EC1-C415-2EAE6479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070BCA-358D-4929-831C-2841F1DE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FB27B5A-7243-9915-C8A3-8C0B0880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01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B011B70-3A25-9436-E822-9CCF300B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DC871C0-DA00-D66C-F922-7D5E14171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DB0BE2-8C41-F862-767A-F1CEE9BB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44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95DD0C-32E1-0930-DD94-4F666E4D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73CFA5-610C-4D9F-D93D-0DAF5890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35E800-5798-4137-85FB-3A08A754E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31BC57-EDFF-EECD-12D5-4ACE7693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D1173C-859F-6206-31F4-FED8E0A5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3534BB-90FE-EB50-16CA-5A893C0F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65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C37CB-C185-9407-689F-79D65D4F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9C5AF0-1A62-4027-263D-256D40B05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2486C7-AC04-E09D-9515-907AFEE10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BB81FF-A3DC-E0E7-8BC3-59D8DA57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9B9A7E9-6A77-AE42-8A7E-EE2D2644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30B79C-912C-0EDD-A0D4-1AA4431B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4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0F4CFAD-7D2D-D5B9-B10C-6DC9B845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4D5CE0-1F81-07F2-48FA-DFEF9AE4C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FCE2F4-AEC4-AAC2-EA57-CB85F862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384D8-2072-4563-9A8E-0D69F84A85AB}" type="datetimeFigureOut">
              <a:rPr kumimoji="1" lang="ja-JP" altLang="en-US" smtClean="0"/>
              <a:t>2024/10/15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92E46-EFCE-D1C9-2545-C84992A57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F6FECB-6323-DA00-5CA3-241DC164C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114F-4444-4684-BE41-C9B1D6B29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4485FC0-7BC5-B3B1-8A5C-87DCC21C1876}"/>
              </a:ext>
            </a:extLst>
          </p:cNvPr>
          <p:cNvSpPr/>
          <p:nvPr/>
        </p:nvSpPr>
        <p:spPr>
          <a:xfrm>
            <a:off x="0" y="0"/>
            <a:ext cx="12263718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562E744-3CB4-B516-702A-DF7A67B6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" y="521762"/>
            <a:ext cx="12192000" cy="59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4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隆昭 水田</dc:creator>
  <cp:lastModifiedBy>隆昭 水田</cp:lastModifiedBy>
  <cp:revision>2</cp:revision>
  <dcterms:created xsi:type="dcterms:W3CDTF">2024-10-15T06:04:38Z</dcterms:created>
  <dcterms:modified xsi:type="dcterms:W3CDTF">2024-10-15T06:06:26Z</dcterms:modified>
</cp:coreProperties>
</file>