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59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9171" y="-8468"/>
            <a:ext cx="993395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4812" y="2404534"/>
            <a:ext cx="631227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24812" y="4050835"/>
            <a:ext cx="631227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276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400" y="4470400"/>
            <a:ext cx="6876690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1593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92830" y="3632200"/>
            <a:ext cx="58714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470400"/>
            <a:ext cx="6876691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942551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931988"/>
            <a:ext cx="6876691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8979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459" y="609600"/>
            <a:ext cx="6578197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22937" y="790378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0008" y="2886556"/>
            <a:ext cx="49542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15952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169" y="609600"/>
            <a:ext cx="6869920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60397" y="4013200"/>
            <a:ext cx="6876692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683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2455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75421" y="609601"/>
            <a:ext cx="1060380" cy="5251451"/>
          </a:xfrm>
        </p:spPr>
        <p:txBody>
          <a:bodyPr vert="eaVert" anchor="ctr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399" y="609601"/>
            <a:ext cx="5627945" cy="525145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2349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281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2700869"/>
            <a:ext cx="6876691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4527448"/>
            <a:ext cx="6876691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9608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90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401" y="2160589"/>
            <a:ext cx="3345451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91637" y="2160590"/>
            <a:ext cx="3345453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349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399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8860" y="2160983"/>
            <a:ext cx="334822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8860" y="2737247"/>
            <a:ext cx="3348228" cy="330411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3199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609600"/>
            <a:ext cx="6876690" cy="1320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6977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6108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1498604"/>
            <a:ext cx="3022697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8882" y="514926"/>
            <a:ext cx="3668207" cy="552643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2777069"/>
            <a:ext cx="3022697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691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399" y="4800600"/>
            <a:ext cx="687669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60399" y="609600"/>
            <a:ext cx="6876690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0399" y="5367338"/>
            <a:ext cx="6876690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109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9172" y="-8468"/>
            <a:ext cx="993395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400" y="609600"/>
            <a:ext cx="687668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399" y="2160590"/>
            <a:ext cx="6876690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55696" y="6041364"/>
            <a:ext cx="7411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E14D3-65C4-421D-86FB-59EAF1A4B4C2}" type="datetimeFigureOut">
              <a:rPr kumimoji="1" lang="ja-JP" altLang="en-US" smtClean="0"/>
              <a:t>2025/10/6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60399" y="6041364"/>
            <a:ext cx="50082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81732" y="6041364"/>
            <a:ext cx="55535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1B87F8-2148-4921-8129-B48B36FB39A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9132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  <p:sldLayoutId id="2147483759" r:id="rId14"/>
    <p:sldLayoutId id="2147483760" r:id="rId15"/>
    <p:sldLayoutId id="2147483761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E793BE5-46A0-4015-A74C-3C7773E7BC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8070" y="1614457"/>
            <a:ext cx="6202532" cy="1131377"/>
          </a:xfrm>
        </p:spPr>
        <p:txBody>
          <a:bodyPr/>
          <a:lstStyle/>
          <a:p>
            <a:r>
              <a:rPr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After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</a:t>
            </a:r>
            <a:r>
              <a:rPr lang="en-US" altLang="ja-JP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 就農相談</a:t>
            </a:r>
          </a:p>
        </p:txBody>
      </p:sp>
      <p:sp>
        <p:nvSpPr>
          <p:cNvPr id="6" name="字幕 2">
            <a:extLst>
              <a:ext uri="{FF2B5EF4-FFF2-40B4-BE49-F238E27FC236}">
                <a16:creationId xmlns:a16="http://schemas.microsoft.com/office/drawing/2014/main" id="{13E1AD58-199E-44A7-82D1-85A2E0DE3899}"/>
              </a:ext>
            </a:extLst>
          </p:cNvPr>
          <p:cNvSpPr txBox="1">
            <a:spLocks/>
          </p:cNvSpPr>
          <p:nvPr/>
        </p:nvSpPr>
        <p:spPr>
          <a:xfrm>
            <a:off x="2329645" y="3981407"/>
            <a:ext cx="4778883" cy="689083"/>
          </a:xfrm>
          <a:prstGeom prst="rect">
            <a:avLst/>
          </a:prstGeom>
        </p:spPr>
        <p:txBody>
          <a:bodyPr vert="horz" lIns="80486" tIns="40244" rIns="80486" bIns="40244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4000" b="1" dirty="0">
                <a:solidFill>
                  <a:srgbClr val="00B050"/>
                </a:solidFill>
              </a:rPr>
              <a:t>１１月７日</a:t>
            </a:r>
            <a:r>
              <a:rPr lang="en-US" altLang="ja-JP" sz="4000" b="1" dirty="0">
                <a:solidFill>
                  <a:srgbClr val="00B050"/>
                </a:solidFill>
              </a:rPr>
              <a:t>(</a:t>
            </a:r>
            <a:r>
              <a:rPr lang="ja-JP" altLang="en-US" sz="4000" b="1" dirty="0">
                <a:solidFill>
                  <a:srgbClr val="00B050"/>
                </a:solidFill>
              </a:rPr>
              <a:t>金</a:t>
            </a:r>
            <a:r>
              <a:rPr lang="en-US" altLang="ja-JP" sz="4000" b="1" dirty="0">
                <a:solidFill>
                  <a:srgbClr val="00B050"/>
                </a:solidFill>
              </a:rPr>
              <a:t>)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45E5F6DB-1805-4D91-A1C7-C9C15A42E242}"/>
              </a:ext>
            </a:extLst>
          </p:cNvPr>
          <p:cNvSpPr txBox="1">
            <a:spLocks/>
          </p:cNvSpPr>
          <p:nvPr/>
        </p:nvSpPr>
        <p:spPr>
          <a:xfrm>
            <a:off x="2121294" y="4670490"/>
            <a:ext cx="5621066" cy="566045"/>
          </a:xfrm>
          <a:prstGeom prst="rect">
            <a:avLst/>
          </a:prstGeom>
        </p:spPr>
        <p:txBody>
          <a:bodyPr vert="horz" lIns="80486" tIns="40244" rIns="80486" bIns="40244" rtlCol="0" anchor="t">
            <a:no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4000" b="1" dirty="0">
                <a:solidFill>
                  <a:srgbClr val="00B050"/>
                </a:solidFill>
              </a:rPr>
              <a:t>17:30</a:t>
            </a:r>
            <a:r>
              <a:rPr lang="ja-JP" altLang="en-US" sz="4000" b="1" dirty="0">
                <a:solidFill>
                  <a:srgbClr val="00B050"/>
                </a:solidFill>
              </a:rPr>
              <a:t>～</a:t>
            </a:r>
            <a:r>
              <a:rPr lang="en-US" altLang="ja-JP" sz="4000" b="1" dirty="0">
                <a:solidFill>
                  <a:srgbClr val="00B050"/>
                </a:solidFill>
              </a:rPr>
              <a:t>19:30</a:t>
            </a:r>
          </a:p>
          <a:p>
            <a:pPr algn="ctr"/>
            <a:r>
              <a:rPr lang="en-US" altLang="ja-JP" sz="4000" b="1" dirty="0">
                <a:solidFill>
                  <a:srgbClr val="00B050"/>
                </a:solidFill>
              </a:rPr>
              <a:t>(</a:t>
            </a:r>
            <a:r>
              <a:rPr lang="ja-JP" altLang="en-US" sz="4000" b="1" dirty="0">
                <a:solidFill>
                  <a:srgbClr val="00B050"/>
                </a:solidFill>
              </a:rPr>
              <a:t>オンラインまたは電話</a:t>
            </a:r>
            <a:r>
              <a:rPr lang="en-US" altLang="ja-JP" sz="4000" b="1" dirty="0">
                <a:solidFill>
                  <a:srgbClr val="00B050"/>
                </a:solidFill>
              </a:rPr>
              <a:t>)</a:t>
            </a:r>
          </a:p>
        </p:txBody>
      </p:sp>
      <p:pic>
        <p:nvPicPr>
          <p:cNvPr id="1032" name="Picture 8">
            <a:extLst>
              <a:ext uri="{FF2B5EF4-FFF2-40B4-BE49-F238E27FC236}">
                <a16:creationId xmlns:a16="http://schemas.microsoft.com/office/drawing/2014/main" id="{5E2EF201-BF31-41A2-AA19-02678E795D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74" y="4872640"/>
            <a:ext cx="2079671" cy="1900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D08C9B3E-E49E-464E-B123-3A8B64B010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1836" y="5873100"/>
            <a:ext cx="809608" cy="809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905136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ファセット">
  <a:themeElements>
    <a:clrScheme name="ファセット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ファセット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ファセッ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256</TotalTime>
  <Words>18</Words>
  <Application>Microsoft Office PowerPoint</Application>
  <PresentationFormat>A4 210 x 297 mm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HGP創英角ﾎﾟｯﾌﾟ体</vt:lpstr>
      <vt:lpstr>Arial</vt:lpstr>
      <vt:lpstr>Trebuchet MS</vt:lpstr>
      <vt:lpstr>Wingdings 3</vt:lpstr>
      <vt:lpstr>ファセット</vt:lpstr>
      <vt:lpstr>After 5 就農相談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まちかど就農相談会場</dc:title>
  <dc:creator>Owner1</dc:creator>
  <cp:lastModifiedBy>隆昭 水田</cp:lastModifiedBy>
  <cp:revision>49</cp:revision>
  <cp:lastPrinted>2022-05-23T23:47:26Z</cp:lastPrinted>
  <dcterms:created xsi:type="dcterms:W3CDTF">2022-03-30T04:05:53Z</dcterms:created>
  <dcterms:modified xsi:type="dcterms:W3CDTF">2025-10-06T00:45:45Z</dcterms:modified>
</cp:coreProperties>
</file>