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7556500"/>
  <p:notesSz cx="10693400" cy="7556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2515"/>
            <a:ext cx="908939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1640"/>
            <a:ext cx="748538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7995"/>
            <a:ext cx="4651629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260"/>
            <a:ext cx="9624060" cy="1209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7995"/>
            <a:ext cx="9624060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27545"/>
            <a:ext cx="3421888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7027545"/>
            <a:ext cx="2459482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63013"/>
            <a:ext cx="10693400" cy="523046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2025-12-18T01:08:10Z</dcterms:created>
  <dcterms:modified xsi:type="dcterms:W3CDTF">2025-12-18T01:08:10Z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2025-12-18T00:00:00Z</vt:filetime>
  </property>
  <property fmtid="{D5CDD505-2E9C-101B-9397-08002B2CF9AE}" pid="3" name="LastSaved">
    <vt:filetime>2025-12-18T00:00:00Z</vt:filetime>
  </property>
  <property fmtid="{D5CDD505-2E9C-101B-9397-08002B2CF9AE}" pid="4" name="Producer">
    <vt:lpwstr>iLovePDF</vt:lpwstr>
  </property>
</Properties>
</file>