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F8B"/>
    <a:srgbClr val="00FF00"/>
    <a:srgbClr val="FFF27B"/>
    <a:srgbClr val="0000FF"/>
    <a:srgbClr val="FFE922"/>
    <a:srgbClr val="25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6D44A-9E3C-6868-E0B1-8536ABFD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556465-E807-5FAE-4835-541C3FAE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5ACD09-2135-78D9-0B21-689B0D72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2434F3-DBDD-B001-B269-E4CA5DE2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80ADD-2290-CDD9-3F1D-EB4C9F9B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DFE52-049E-81C0-F326-7EB20B5E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D4C47-F0C9-E0F0-7E8F-E8768426C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7A88F1-E472-1A28-6D79-73E359A9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52C4D2-3787-B3EE-616A-82D822E2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523EC9-20D7-E44A-39E5-C0964A5F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9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547F08-F6E0-47B5-22E2-C85A8B65D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78CE4E-CC0B-24DA-3F7C-D1E5E4A8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1C188A-8ECA-F1FD-0747-61A5C492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64DA29-947B-702A-629E-C79B73AB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B44C8E-79A2-5F36-CC54-C9535F16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A39F9-AC94-B965-B941-A46313E0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729CF-0F7E-4832-9D40-5391B301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5396E1-1FDE-B29F-2B3B-9B833D54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A6007F-8693-A51C-AF95-CA246D27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7DE075-A02D-9AC6-F16B-93A30E4D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17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7B54C-4935-A31A-32F8-0EEA10BC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04AB16-BF4D-B621-DD2E-1B24C834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4501-7191-AF0C-71CB-43BF3A1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F45399-9A39-7079-985B-58F46CFB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B275F-794C-1E7B-B116-B34122EB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4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C5548-0E7B-56BF-0E1C-AD4BCD87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47D52-3E1B-C3E7-FE11-E46172C6A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6DCA1A-E92B-0927-F06F-3F8F793DD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BB0624-D3F3-70D5-BC4D-314A53A3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6CDF5C-E95F-291B-40FC-FFE463AE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44AA34-0AF6-D26B-A2DF-D2DDDE68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5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A4AA9A-FD9D-ECC9-4680-F3D8EC5B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643445-93ED-5427-0170-B10FA4936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2B046F-F965-D19C-73A7-FA4762245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9A8D55-EFDD-B52A-715A-5E4B01903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F59ED57-BB3E-35C1-DEFC-894ED78E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334383-CAE8-DEAF-4CEB-699E6152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F15F55-74C6-D257-75A9-3495D57B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D464733-EF36-29DC-CAC1-9518FE17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2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AB4D08-16D5-8973-C65D-806CDFE5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9C8749-7583-E447-6DA8-21CE2C8A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25840F-E9E8-5119-1C44-48C99FB9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84E82B-7079-67A2-9EA0-017BD7A2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7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A3A5C5-9F74-F7DB-7E32-0F3F40E3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5E0A14-0901-AEF6-5424-853878C5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3E2462-5D04-20B2-0FD1-796004B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6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435ED-762A-CB1D-829D-57D83B46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FDC1F-3379-1680-69A2-EA1E2660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F1A866-B37F-DBF4-8DFD-2FDE7B768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0FB58-1BCC-0B06-380C-F4FDC09D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3B79A2-E881-C2C7-CCF5-30F92FDF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C677BB-7C4D-F3F9-705A-6D535864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3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EA64A4-CB5E-4141-6456-543CAC90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8D24237-4756-F56A-DAB1-D92EB0202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E549FA-3B89-56CA-1088-52C964093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1FDD29-6099-DD90-188A-1448BFFA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F45713-FA7E-EF69-85EC-CE96234A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B8C4CF-7D30-3FCE-96C9-D55CDA30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8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E1236CF-C531-2C38-0194-3FD7197F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C344C0-2A6C-B6D7-D8A8-E600500D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6088AF-1C4F-CC23-1523-385320A6A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FFCD-7050-409B-AB67-44A23E0C1E16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1BA489-5366-3AF2-201A-38DBFA1D9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2E89F8-BE9D-DD3F-6C58-96A9FFD53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9912-A2D7-4549-9A41-97D739EF2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34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CBEF8B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E8EAC-868F-0588-E6E6-A9B1AEE0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5BCFE101-A954-3D9F-2205-A8D64A86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42" y="4485858"/>
            <a:ext cx="3314233" cy="16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91C273-2BDD-9647-37BC-BD7DBA70D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FEFF36-3FC7-A479-3B58-F09B01CCA943}"/>
              </a:ext>
            </a:extLst>
          </p:cNvPr>
          <p:cNvSpPr/>
          <p:nvPr/>
        </p:nvSpPr>
        <p:spPr>
          <a:xfrm rot="21065943">
            <a:off x="6815330" y="97034"/>
            <a:ext cx="5848186" cy="6307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スマホ・パソコン・タブレット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C0037C4-1105-E418-8BE6-95156AC311A3}"/>
              </a:ext>
            </a:extLst>
          </p:cNvPr>
          <p:cNvSpPr/>
          <p:nvPr/>
        </p:nvSpPr>
        <p:spPr>
          <a:xfrm rot="21065943">
            <a:off x="6964042" y="870956"/>
            <a:ext cx="5550763" cy="6307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電話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45695E-C790-DE06-D4BA-7B8D27D7E2B7}"/>
              </a:ext>
            </a:extLst>
          </p:cNvPr>
          <p:cNvSpPr txBox="1"/>
          <p:nvPr/>
        </p:nvSpPr>
        <p:spPr>
          <a:xfrm>
            <a:off x="346183" y="253109"/>
            <a:ext cx="4347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b="1" dirty="0">
                <a:solidFill>
                  <a:srgbClr val="0000FF"/>
                </a:solidFill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After</a:t>
            </a:r>
            <a:r>
              <a:rPr lang="ja-JP" altLang="en-US" sz="8800" b="1" dirty="0">
                <a:solidFill>
                  <a:srgbClr val="0000FF"/>
                </a:solidFill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endParaRPr kumimoji="1" lang="ja-JP" altLang="en-US" sz="8800" b="1" dirty="0">
              <a:solidFill>
                <a:srgbClr val="0000FF"/>
              </a:solidFill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2DF5CD-0F42-F309-0E2A-CCE5E4B57DFD}"/>
              </a:ext>
            </a:extLst>
          </p:cNvPr>
          <p:cNvSpPr txBox="1"/>
          <p:nvPr/>
        </p:nvSpPr>
        <p:spPr>
          <a:xfrm>
            <a:off x="2805478" y="1665594"/>
            <a:ext cx="399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00FF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個別就農相談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03270A4-4628-70F5-DF29-C3C89B1FCD96}"/>
              </a:ext>
            </a:extLst>
          </p:cNvPr>
          <p:cNvCxnSpPr>
            <a:cxnSpLocks/>
          </p:cNvCxnSpPr>
          <p:nvPr/>
        </p:nvCxnSpPr>
        <p:spPr>
          <a:xfrm>
            <a:off x="121298" y="4639057"/>
            <a:ext cx="3922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48BD8F-5C34-81CE-9763-D744714F5754}"/>
              </a:ext>
            </a:extLst>
          </p:cNvPr>
          <p:cNvSpPr txBox="1"/>
          <p:nvPr/>
        </p:nvSpPr>
        <p:spPr>
          <a:xfrm>
            <a:off x="9282743" y="2521161"/>
            <a:ext cx="259281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00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受付中</a:t>
            </a:r>
            <a:r>
              <a:rPr lang="en-US" altLang="ja-JP" sz="4400" b="1" dirty="0">
                <a:solidFill>
                  <a:srgbClr val="00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en-US" altLang="ja-JP" sz="4400" b="1" dirty="0">
              <a:solidFill>
                <a:srgbClr val="00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82A550-0A6A-0839-7B75-727C1DF3FF8A}"/>
              </a:ext>
            </a:extLst>
          </p:cNvPr>
          <p:cNvSpPr txBox="1"/>
          <p:nvPr/>
        </p:nvSpPr>
        <p:spPr>
          <a:xfrm>
            <a:off x="7791808" y="6265851"/>
            <a:ext cx="331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高知県新規就農相談センター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4A11AB6-280E-7EDF-7735-3EFCA720F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156" y="5982262"/>
            <a:ext cx="810838" cy="810838"/>
          </a:xfrm>
          <a:prstGeom prst="rect">
            <a:avLst/>
          </a:prstGeom>
        </p:spPr>
      </p:pic>
      <p:sp>
        <p:nvSpPr>
          <p:cNvPr id="20" name="字幕 2">
            <a:extLst>
              <a:ext uri="{FF2B5EF4-FFF2-40B4-BE49-F238E27FC236}">
                <a16:creationId xmlns:a16="http://schemas.microsoft.com/office/drawing/2014/main" id="{160592F0-C6FA-EFE4-4F03-7994ED98A073}"/>
              </a:ext>
            </a:extLst>
          </p:cNvPr>
          <p:cNvSpPr txBox="1">
            <a:spLocks/>
          </p:cNvSpPr>
          <p:nvPr/>
        </p:nvSpPr>
        <p:spPr>
          <a:xfrm>
            <a:off x="150716" y="4825526"/>
            <a:ext cx="3904067" cy="821337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17:30</a:t>
            </a:r>
            <a:r>
              <a:rPr lang="ja-JP" altLang="en-US" sz="4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4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19:30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C5B741-B389-A3C0-7DC7-1EADC4101882}"/>
              </a:ext>
            </a:extLst>
          </p:cNvPr>
          <p:cNvSpPr txBox="1"/>
          <p:nvPr/>
        </p:nvSpPr>
        <p:spPr>
          <a:xfrm>
            <a:off x="0" y="3614063"/>
            <a:ext cx="434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5400" b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5400" b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lang="en-US" altLang="ja-JP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</a:t>
            </a:r>
            <a:r>
              <a:rPr lang="en-US" altLang="ja-JP" sz="5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ja-JP" altLang="en-US" sz="5400" b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ビデオ会議のイラスト">
            <a:extLst>
              <a:ext uri="{FF2B5EF4-FFF2-40B4-BE49-F238E27FC236}">
                <a16:creationId xmlns:a16="http://schemas.microsoft.com/office/drawing/2014/main" id="{4B368EDA-45CF-8EF7-D673-FB642633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44" y="2724283"/>
            <a:ext cx="3934090" cy="39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7067D5-6C7E-7A32-BD9A-BFD00F96DA52}"/>
              </a:ext>
            </a:extLst>
          </p:cNvPr>
          <p:cNvSpPr/>
          <p:nvPr/>
        </p:nvSpPr>
        <p:spPr>
          <a:xfrm rot="21065943">
            <a:off x="7069614" y="1613230"/>
            <a:ext cx="5592361" cy="63076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ご自宅から参加可能！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862B5B-8828-4CEB-3D83-7D7A740A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61" y="3580171"/>
            <a:ext cx="1098155" cy="17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農家の女の子のイラスト（将来の夢）">
            <a:extLst>
              <a:ext uri="{FF2B5EF4-FFF2-40B4-BE49-F238E27FC236}">
                <a16:creationId xmlns:a16="http://schemas.microsoft.com/office/drawing/2014/main" id="{28DA85EE-6265-41FB-A29E-FFFB1FEF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677" y="3580171"/>
            <a:ext cx="1098156" cy="17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4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36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隆昭 水田</dc:creator>
  <cp:lastModifiedBy>隆昭 水田</cp:lastModifiedBy>
  <cp:revision>27</cp:revision>
  <cp:lastPrinted>2024-03-12T02:03:15Z</cp:lastPrinted>
  <dcterms:created xsi:type="dcterms:W3CDTF">2024-03-12T01:12:11Z</dcterms:created>
  <dcterms:modified xsi:type="dcterms:W3CDTF">2026-01-13T00:32:37Z</dcterms:modified>
</cp:coreProperties>
</file>