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FD5852"/>
    <a:srgbClr val="B8D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7F372-5E66-B808-1909-5751348CA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411A9EB-26E3-4212-2B9C-B1556F03E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93D178-E1E2-19F7-ACE9-E1EC4756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2026/1/19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402218-7346-5471-89E7-D83B30AF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3F8B2E-57AC-9F82-AACA-0BFFBD98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54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6D637D-BA0C-7DDA-BB60-EC133223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873DDB-C681-8219-22EF-3BCEDC86D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5B2491-7A48-F449-6E02-6ADAE138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2026/1/19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C8CB97-4288-35B4-4DEA-094E4ECD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A4C1E6-EA95-8718-C0DE-2AF01AD4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56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F8BDC33-F327-0433-E01E-BFD02D3D3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F01558-D911-C7E2-29CB-79FCFF8BD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45FB85-359B-B732-6F16-93A6BDC6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2026/1/19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92EA52-603B-6214-381B-09D446B0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5EBB49-2914-57C8-7B34-E211C3B0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28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5249E0-C7EA-9F16-606C-7B9A68C8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46FF9C-F208-D208-4AF9-1877C6B6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0F9BB2-A4A5-2CA8-ADA1-485B089D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2026/1/19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696C65-8CF2-A783-EE61-7A253931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75CAAC-F8E7-AB49-77D2-6AFF59BB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04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FE1A72-5C4B-70CA-8098-D5904401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8536F8-CF8F-3231-B148-B4FCD636F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D53088-28ED-6754-D38E-9D0A9D3D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2026/1/19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A6A697-A374-01C9-2265-B0DEA681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7D9714-B1C9-B7F3-C96D-F2BD9544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08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B6F7D1-4BD7-0E8D-F8A0-5EE615387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A005D3-BD65-5C45-500C-F02726FEF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D8AA14-BE7E-3F31-1562-F925A57A0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3FF954-A8C8-6723-C620-8A460CD3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2026/1/19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DA9491-2980-1917-C426-04F2B364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7FA561-0EE9-2722-B298-2B486AA0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99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CA99B3-5994-C219-C5C6-513D67C5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67923B-AF34-4EE7-268A-EC0FFD383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8D5360-1AD6-2C97-7AD2-19A84009F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F2C681F-BFD3-4012-EB7A-B1E848F7F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EB6E2C7-2215-DF1E-2300-5583F98DC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E16FDA-1A86-EBBC-6E12-2CFA9B57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2026/1/19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A7FEE90-8206-18F1-75BD-1AAB4EF8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743D635-EFD5-E6F4-EA57-AACA95D2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9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C6984B-DD02-952E-BF4D-9E20F68B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DDBA31-E0BC-82B1-3927-0F90C48A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2026/1/19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06F28C-7288-389E-F2E0-7E95D352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F7D1F6-60F2-3961-209B-FEC99113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60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BFCC25-3074-4EFB-3D33-0CE8417B1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2026/1/19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F65CAE8-520B-65FD-474A-11934CF2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910D96-F441-1508-F1C7-B4CB52F7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20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FF031-72EF-9D60-EA1E-647CB0CC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7D60F6-9EBA-104C-1167-565E67954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104D66-51E7-A7B2-ADF1-8C19831DF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CCA94D-84A4-D7A2-6220-7B5FD247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2026/1/19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979A3D-F021-0F21-A6ED-634F9DAF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64FA43-737F-228B-2CA8-A8C71FBA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34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D452F4-A63C-DB71-B16C-C10C22A1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75D976F-D629-6D4C-FABA-5974B6640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3CEE3F-5336-1E2E-C494-003258F2F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D1E60D-CB70-8470-13EC-0FBF1963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08BF-9F20-4D38-8329-D06C679DBB52}" type="datetimeFigureOut">
              <a:rPr kumimoji="1" lang="ja-JP" altLang="en-US" smtClean="0"/>
              <a:t>2026/1/19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C4E95D-84CB-EDC4-7F55-27662318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7E68CA-3CFC-F875-2BE1-1EA9B198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51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F70D855-1F5D-6DDB-1454-246654A3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3047A0-7597-8FA9-899C-8B139A37C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11EC45-DBEB-222A-DB41-A2E66DB1D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108BF-9F20-4D38-8329-D06C679DBB52}" type="datetimeFigureOut">
              <a:rPr kumimoji="1" lang="ja-JP" altLang="en-US" smtClean="0"/>
              <a:t>2026/1/19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647EFC-EAA2-E455-AA64-61EF30082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A9A2BC-D4CD-07D3-B49B-4DBB532BD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540F4-8E2D-4BD5-BCC2-7AD474024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28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 descr="茨城県東茨城郡茨城町の探偵浮気調査はラブ探偵事務所 ｜ 千葉県探偵浮気調査ラブ探偵事務所 【松戸市興信所】">
            <a:extLst>
              <a:ext uri="{FF2B5EF4-FFF2-40B4-BE49-F238E27FC236}">
                <a16:creationId xmlns:a16="http://schemas.microsoft.com/office/drawing/2014/main" id="{6E354290-FAA5-FC06-E4D2-BAF699796B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FC49505-73DB-0A79-B117-D9E1981E7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</a14:imgLayer>
                </a14:imgProps>
              </a:ext>
            </a:extLst>
          </a:blip>
          <a:srcRect t="19021" b="41495"/>
          <a:stretch/>
        </p:blipFill>
        <p:spPr>
          <a:xfrm>
            <a:off x="-291421" y="-49523"/>
            <a:ext cx="12613973" cy="7210490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BC9B744-2CA8-8EE3-D1E1-A9A543133A79}"/>
              </a:ext>
            </a:extLst>
          </p:cNvPr>
          <p:cNvSpPr/>
          <p:nvPr/>
        </p:nvSpPr>
        <p:spPr>
          <a:xfrm>
            <a:off x="-626533" y="643466"/>
            <a:ext cx="13284199" cy="1094620"/>
          </a:xfrm>
          <a:prstGeom prst="roundRect">
            <a:avLst>
              <a:gd name="adj" fmla="val 38224"/>
            </a:avLst>
          </a:prstGeom>
          <a:solidFill>
            <a:srgbClr val="FD5852"/>
          </a:solidFill>
          <a:ln>
            <a:solidFill>
              <a:srgbClr val="FD58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94E5F4-ECE7-CB7C-76F9-4678DCA5884A}"/>
              </a:ext>
            </a:extLst>
          </p:cNvPr>
          <p:cNvSpPr txBox="1"/>
          <p:nvPr/>
        </p:nvSpPr>
        <p:spPr>
          <a:xfrm>
            <a:off x="1951642" y="855514"/>
            <a:ext cx="859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ウィークエンドまちかど就農相談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1BEA185-FE0F-D646-1170-472FADC814C6}"/>
              </a:ext>
            </a:extLst>
          </p:cNvPr>
          <p:cNvSpPr/>
          <p:nvPr/>
        </p:nvSpPr>
        <p:spPr>
          <a:xfrm>
            <a:off x="1031182" y="2980495"/>
            <a:ext cx="2455921" cy="2277526"/>
          </a:xfrm>
          <a:prstGeom prst="ellipse">
            <a:avLst/>
          </a:prstGeom>
          <a:solidFill>
            <a:schemeClr val="bg1"/>
          </a:solidFill>
          <a:ln w="19050">
            <a:solidFill>
              <a:srgbClr val="B8D7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8AF77F23-8C05-7365-E058-3AD7CE12A89D}"/>
              </a:ext>
            </a:extLst>
          </p:cNvPr>
          <p:cNvSpPr txBox="1">
            <a:spLocks/>
          </p:cNvSpPr>
          <p:nvPr/>
        </p:nvSpPr>
        <p:spPr>
          <a:xfrm>
            <a:off x="2865092" y="1847054"/>
            <a:ext cx="7425654" cy="8851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80486" tIns="40244" rIns="80486" bIns="40244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２月</a:t>
            </a:r>
            <a:r>
              <a:rPr lang="en-US" altLang="ja-JP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lang="en-US" altLang="ja-JP" sz="5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7854A127-99A0-3588-C348-C5C8EFD418A7}"/>
              </a:ext>
            </a:extLst>
          </p:cNvPr>
          <p:cNvSpPr txBox="1">
            <a:spLocks/>
          </p:cNvSpPr>
          <p:nvPr/>
        </p:nvSpPr>
        <p:spPr>
          <a:xfrm>
            <a:off x="5866084" y="2635578"/>
            <a:ext cx="5677630" cy="965499"/>
          </a:xfrm>
          <a:prstGeom prst="rect">
            <a:avLst/>
          </a:prstGeom>
        </p:spPr>
        <p:txBody>
          <a:bodyPr vert="horz" lIns="80486" tIns="40244" rIns="80486" bIns="40244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4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10:00</a:t>
            </a:r>
            <a:r>
              <a:rPr lang="ja-JP" altLang="en-US" sz="4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44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15:00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4A0A06-3D7B-68B5-40E4-55EE13F67271}"/>
              </a:ext>
            </a:extLst>
          </p:cNvPr>
          <p:cNvSpPr txBox="1"/>
          <p:nvPr/>
        </p:nvSpPr>
        <p:spPr>
          <a:xfrm>
            <a:off x="1108370" y="3681850"/>
            <a:ext cx="2500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女性の方も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B60D009-2087-8507-1D20-13FC83720D0B}"/>
              </a:ext>
            </a:extLst>
          </p:cNvPr>
          <p:cNvSpPr txBox="1"/>
          <p:nvPr/>
        </p:nvSpPr>
        <p:spPr>
          <a:xfrm>
            <a:off x="1458496" y="4148652"/>
            <a:ext cx="256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大歓迎</a:t>
            </a:r>
            <a:r>
              <a:rPr kumimoji="1"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‼</a:t>
            </a:r>
            <a:endParaRPr kumimoji="1"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B2FB926-2842-16D7-D051-278867BEF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919" y="4292227"/>
            <a:ext cx="5261977" cy="3047169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9502FF8-04B9-F8B6-3657-21C80DD63906}"/>
              </a:ext>
            </a:extLst>
          </p:cNvPr>
          <p:cNvSpPr/>
          <p:nvPr/>
        </p:nvSpPr>
        <p:spPr>
          <a:xfrm>
            <a:off x="-210987" y="5755243"/>
            <a:ext cx="12613973" cy="965499"/>
          </a:xfrm>
          <a:prstGeom prst="rect">
            <a:avLst/>
          </a:prstGeom>
          <a:solidFill>
            <a:srgbClr val="EEEEEE">
              <a:alpha val="76000"/>
            </a:srgbClr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字幕 2">
            <a:extLst>
              <a:ext uri="{FF2B5EF4-FFF2-40B4-BE49-F238E27FC236}">
                <a16:creationId xmlns:a16="http://schemas.microsoft.com/office/drawing/2014/main" id="{DDA9FB76-E846-A0DD-676B-D44AE330CCD4}"/>
              </a:ext>
            </a:extLst>
          </p:cNvPr>
          <p:cNvSpPr txBox="1">
            <a:spLocks/>
          </p:cNvSpPr>
          <p:nvPr/>
        </p:nvSpPr>
        <p:spPr>
          <a:xfrm>
            <a:off x="4709497" y="6187590"/>
            <a:ext cx="3736844" cy="444923"/>
          </a:xfrm>
          <a:prstGeom prst="rect">
            <a:avLst/>
          </a:prstGeom>
        </p:spPr>
        <p:txBody>
          <a:bodyPr vert="horz" lIns="80486" tIns="40244" rIns="80486" bIns="40244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高知県新規就農相談センター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EA32A6D-78E7-9CF1-50AF-9CB23AC41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620" y="5862881"/>
            <a:ext cx="810838" cy="810838"/>
          </a:xfrm>
          <a:prstGeom prst="rect">
            <a:avLst/>
          </a:prstGeom>
        </p:spPr>
      </p:pic>
      <p:sp>
        <p:nvSpPr>
          <p:cNvPr id="12" name="字幕 2">
            <a:extLst>
              <a:ext uri="{FF2B5EF4-FFF2-40B4-BE49-F238E27FC236}">
                <a16:creationId xmlns:a16="http://schemas.microsoft.com/office/drawing/2014/main" id="{83741C11-5586-8BA1-3137-5A6D46DCA66A}"/>
              </a:ext>
            </a:extLst>
          </p:cNvPr>
          <p:cNvSpPr txBox="1">
            <a:spLocks/>
          </p:cNvSpPr>
          <p:nvPr/>
        </p:nvSpPr>
        <p:spPr>
          <a:xfrm>
            <a:off x="4628491" y="3423359"/>
            <a:ext cx="7635699" cy="965499"/>
          </a:xfrm>
          <a:prstGeom prst="rect">
            <a:avLst/>
          </a:prstGeom>
        </p:spPr>
        <p:txBody>
          <a:bodyPr vert="horz" lIns="80486" tIns="40244" rIns="80486" bIns="40244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開催場所：オーテピア高知図書館３階</a:t>
            </a:r>
            <a:endParaRPr lang="en-US" altLang="ja-JP" sz="2800" b="1" dirty="0">
              <a:solidFill>
                <a:srgbClr val="FD58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solidFill>
                  <a:srgbClr val="FD5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グループ室５</a:t>
            </a:r>
            <a:endParaRPr lang="en-US" altLang="ja-JP" sz="2800" b="1" dirty="0">
              <a:solidFill>
                <a:srgbClr val="FD58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15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33</Words>
  <Application>Microsoft Office PowerPoint</Application>
  <PresentationFormat>ワイド画面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隆昭 水田</dc:creator>
  <cp:lastModifiedBy>隆昭 水田</cp:lastModifiedBy>
  <cp:revision>16</cp:revision>
  <cp:lastPrinted>2024-03-14T06:15:24Z</cp:lastPrinted>
  <dcterms:created xsi:type="dcterms:W3CDTF">2024-03-14T05:09:41Z</dcterms:created>
  <dcterms:modified xsi:type="dcterms:W3CDTF">2026-01-18T23:17:32Z</dcterms:modified>
</cp:coreProperties>
</file>