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39" autoAdjust="0"/>
  </p:normalViewPr>
  <p:slideViewPr>
    <p:cSldViewPr snapToGrid="0">
      <p:cViewPr varScale="1">
        <p:scale>
          <a:sx n="107" d="100"/>
          <a:sy n="107" d="100"/>
        </p:scale>
        <p:origin x="6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07C69E6-C151-4645-93C7-EF983F00A50E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2026/3/13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2158B0B-C634-4E80-B0BE-11EE345C5823}" type="datetime1">
              <a:rPr lang="ja-JP" altLang="en-US" smtClean="0"/>
              <a:pPr/>
              <a:t>2026/3/13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84ECAD9-32EE-4091-BDA5-6BD15ACC5E58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284ECAD9-32EE-4091-BDA5-6BD15ACC5E58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598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図プレースホルダー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97A96A-2033-4BB0-93DF-7E61D782A3FF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None/>
              <a:tabLst/>
              <a:defRPr sz="18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長方形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667F35CB-80C7-4D1F-8263-245584870D65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C62486-FAA7-4FDB-9352-0021E9BCC03C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長方形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DB09DCE-FD24-481B-B637-2DD01E36A8B9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5" name="長方形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8" name="長方形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図プレースホルダー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D6C2E94-3C21-4B3B-8A72-9439057355EA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F5AC327-3212-457B-B2CD-86F699A28E7A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8" name="図プレースホルダー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図プレースホルダー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5E0EF433-5BDF-46B3-AF7A-42AC0D930887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9" name="長方形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長方形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4625BA4C-9BFA-4B72-BBEC-FD993857340C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20" name="長方形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平行四辺形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長方形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6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12" name="日付プレースホルダー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5DBE0A5-2AAC-4914-BE56-6CACF3CF5DF1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4" name="スライド番号プレースホルダー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8" name="長方形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図プレースホルダー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7769DF2-6E87-4B9C-B98E-20497ABEF4E4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9" name="長方形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35452B-1E0F-4E45-92E2-680088CCC55E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平行四辺形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長方形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6394450" y="0"/>
            <a:ext cx="153926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CD24110-35CE-4023-BFE4-A5F3AED1CB18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0" name="図プレースホルダー 9">
            <a:extLst>
              <a:ext uri="{FF2B5EF4-FFF2-40B4-BE49-F238E27FC236}">
                <a16:creationId xmlns:a16="http://schemas.microsoft.com/office/drawing/2014/main" id="{86028FDE-6655-4B55-B3B4-5B366034E8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11" name="長方形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6311900" y="0"/>
            <a:ext cx="15392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405DBA6-B7DD-4972-B62C-ED7E8458EF79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D3DD00-BA23-4E1D-86EA-8EDD59A14C02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セクション ヘッダ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平行四辺形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76C4F55-810E-4816-B1F3-5A02C3904239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2" name="図プレースホルダー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3" name="長方形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ja-JP" altLang="en-US" sz="140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セクション ヘッダ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9D65CFD-E7F3-4822-A192-0ACCCED4D5D0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12" name="図プレースホルダー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>
            <a:lvl1pPr>
              <a:defRPr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3" name="長方形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ja-JP" altLang="en-US" sz="1400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4" name="長方形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0B8F96-5015-43C3-8BE9-CE67349B58C8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9" name="フッター プレースホルダー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rtl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CF87B3-9A7D-4308-AA00-CC43035460F3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11" name="フッター プレースホルダー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EE928C-74C9-490E-A697-1567FE976D78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平行四辺形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681B095-A79D-4BD0-932C-CC951E483FD4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平行四辺形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テキストの書式設定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C159ABB-3F9E-456F-AE53-183650A6E826}" type="datetime1">
              <a:rPr lang="ja-JP" altLang="en-US" noProof="0" smtClean="0"/>
              <a:t>2026/3/13</a:t>
            </a:fld>
            <a:endParaRPr lang="ja-JP" altLang="en-US" noProof="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noProof="0" dirty="0"/>
              <a:t>フッター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3A98EE3D-8CD1-4C3F-BD1C-C98C9596463C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sp>
        <p:nvSpPr>
          <p:cNvPr id="8" name="長方形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ja-JP" altLang="en-US" noProof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800" b="1" kern="1200" spc="-50" baseline="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kumimoji="1" sz="20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8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kumimoji="1" sz="1400" kern="1200">
          <a:solidFill>
            <a:schemeClr val="tx1">
              <a:lumMod val="75000"/>
              <a:lumOff val="25000"/>
            </a:schemeClr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A017FF9C-6A7E-4A79-81BB-438E8EA967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43379" y="-307848"/>
            <a:ext cx="4526280" cy="3227514"/>
          </a:xfrm>
        </p:spPr>
        <p:txBody>
          <a:bodyPr rtlCol="0">
            <a:normAutofit/>
          </a:bodyPr>
          <a:lstStyle/>
          <a:p>
            <a:r>
              <a:rPr lang="ja-JP" altLang="en-US" dirty="0"/>
              <a:t>ウィークエンドまちかど</a:t>
            </a:r>
            <a:br>
              <a:rPr lang="en-US" altLang="ja-JP" dirty="0"/>
            </a:br>
            <a:r>
              <a:rPr lang="ja-JP" altLang="en-US" dirty="0"/>
              <a:t>就農相談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サブタイトル 3">
            <a:extLst>
              <a:ext uri="{FF2B5EF4-FFF2-40B4-BE49-F238E27FC236}">
                <a16:creationId xmlns:a16="http://schemas.microsoft.com/office/drawing/2014/main" id="{FFFB5E3C-FE17-44EA-B59B-183125D08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6132" y="3650283"/>
            <a:ext cx="4703863" cy="2122987"/>
          </a:xfrm>
        </p:spPr>
        <p:txBody>
          <a:bodyPr rtlCol="0">
            <a:no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日（土）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10:00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15:00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オーテピア高知高知図書館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階グループ室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A33D918-3837-DE12-6E06-1D0E73D9F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6132" y="6203303"/>
            <a:ext cx="601168" cy="601168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0CCBE1-0306-1408-EAB6-BAED32BC0DC2}"/>
              </a:ext>
            </a:extLst>
          </p:cNvPr>
          <p:cNvSpPr txBox="1"/>
          <p:nvPr/>
        </p:nvSpPr>
        <p:spPr>
          <a:xfrm>
            <a:off x="7215141" y="6435139"/>
            <a:ext cx="31827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高知県新規就農相談センター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531EC8C-98A3-5E49-81D4-5EF1020C99C4}"/>
              </a:ext>
            </a:extLst>
          </p:cNvPr>
          <p:cNvGrpSpPr/>
          <p:nvPr/>
        </p:nvGrpSpPr>
        <p:grpSpPr>
          <a:xfrm>
            <a:off x="10739967" y="1482493"/>
            <a:ext cx="1276039" cy="1223675"/>
            <a:chOff x="10739967" y="1482493"/>
            <a:chExt cx="1276039" cy="1223675"/>
          </a:xfrm>
        </p:grpSpPr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3BFA6C94-D3C7-0A62-1ECA-463AC207EF50}"/>
                </a:ext>
              </a:extLst>
            </p:cNvPr>
            <p:cNvSpPr/>
            <p:nvPr/>
          </p:nvSpPr>
          <p:spPr>
            <a:xfrm>
              <a:off x="10739967" y="1482493"/>
              <a:ext cx="1246094" cy="1223675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B8D75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7E08B68-9BBB-1F12-A55D-8008F936BA9B}"/>
                </a:ext>
              </a:extLst>
            </p:cNvPr>
            <p:cNvSpPr txBox="1"/>
            <p:nvPr/>
          </p:nvSpPr>
          <p:spPr>
            <a:xfrm>
              <a:off x="10769912" y="1724998"/>
              <a:ext cx="12460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女性の方も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353B478-0F5F-2FED-C018-AA27235F2F08}"/>
                </a:ext>
              </a:extLst>
            </p:cNvPr>
            <p:cNvSpPr txBox="1"/>
            <p:nvPr/>
          </p:nvSpPr>
          <p:spPr>
            <a:xfrm>
              <a:off x="10811934" y="2124680"/>
              <a:ext cx="1102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大歓迎</a:t>
              </a:r>
              <a:r>
                <a:rPr kumimoji="1" lang="en-US" altLang="ja-JP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‼</a:t>
              </a:r>
              <a:endParaRPr kumimoji="1" lang="ja-JP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48F8C82F-807A-023E-57B9-7C397A9FF8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2030804"/>
            <a:ext cx="6315962" cy="9473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9683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56_TF33476885.potx" id="{6DDD46B9-E696-4FD0-A15A-4EC3B1CC1C2F}" vid="{9AE08DFC-FF41-4D8A-B3B4-0CD849486BB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会社用クラシック オール ハンズ プレゼンテーション</Template>
  <TotalTime>39</TotalTime>
  <Words>35</Words>
  <Application>Microsoft Office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Calibri</vt:lpstr>
      <vt:lpstr>Wingdings</vt:lpstr>
      <vt:lpstr>RetrospectVTI</vt:lpstr>
      <vt:lpstr>ウィークエンドまちかど 就農相談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隆昭 水田</dc:creator>
  <cp:lastModifiedBy>隆昭 水田</cp:lastModifiedBy>
  <cp:revision>5</cp:revision>
  <dcterms:created xsi:type="dcterms:W3CDTF">2026-03-13T07:20:28Z</dcterms:created>
  <dcterms:modified xsi:type="dcterms:W3CDTF">2026-03-13T08:00:26Z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